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194560"/>
            <a:ext cx="10515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4000" b="1">
                <a:solidFill>
                  <a:srgbClr val="222222"/>
                </a:solidFill>
              </a:defRPr>
            </a:pPr>
            <a:r>
              <a:t>Faltantes de consigna por hospital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56616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6F6D65"/>
                </a:solidFill>
              </a:defRPr>
            </a:pPr>
            <a:r>
              <a:t>Elaborado con los datos exportados de Odoo, corte al 31 de octubre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22222"/>
                </a:solidFill>
              </a:defRPr>
            </a:pPr>
            <a:r>
              <a:t>Dónde nos faltan más piezas de consigna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109728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Hospital General Sierra Norte: $82,000 en piezas faltantes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Le sigue Hospital Santa Lucía del Bajío: $68,250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6F6D65"/>
                </a:solidFill>
              </a:defRPr>
            </a:pPr>
            <a:r>
              <a:t>Fuente: Inventario consigna, columnas Ubicación (E), Cantidad en Odoo (F), Cantidad contada (G) y Costo unitario (H)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22222"/>
                </a:solidFill>
              </a:defRPr>
            </a:pPr>
            <a:r>
              <a:t>Faltantes por hospital (pesos)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48640" y="1371600"/>
          <a:ext cx="109728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/>
                <a:gridCol w="5486400"/>
              </a:tblGrid>
              <a:tr h="365760">
                <a:tc>
                  <a:txBody>
                    <a:bodyPr/>
                    <a:lstStyle/>
                    <a:p>
                      <a:pPr>
                        <a:defRPr sz="1400" b="1"/>
                      </a:pPr>
                      <a:r>
                        <a:t>Hospital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/>
                      </a:pPr>
                      <a:r>
                        <a:t>Faltante (MXN)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Hospital General Sierra Norte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$82,000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Hospital Santa Lucía del Bajío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$68,250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Hospital Regional Valle Alto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$34,600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Clínica Médica Arboledas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$28,140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Centro Médico Mirasol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$19,880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Hospital de Especialidades Río Blanco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$19,100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864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6F6D65"/>
                </a:solidFill>
              </a:defRPr>
            </a:pPr>
            <a:r>
              <a:t>Fuente: Inventario consigna, columnas Ubicación (E), Cantidad en Odoo (F), Cantidad contada (G) y Costo unitario (H)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22222"/>
                </a:solidFill>
              </a:defRPr>
            </a:pPr>
            <a:r>
              <a:t>Datos dudosos y qué hice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109728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Fila 30: costo 1,485,000 en C-5120 (las demás dicen 14,850). Se usó 14,850.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Fila 82: conteo negativo (-1). Fuera del cálculo.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Fila 94: "2 pzas" contado como 2.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Filas 18 y 65: caducidad vencida y año 2205, por revisar.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6F6D65"/>
                </a:solidFill>
              </a:defRPr>
            </a:pPr>
            <a:r>
              <a:t>Fuente: Inventario consigna, filas 18, 30, 65, 82 y 94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22222"/>
                </a:solidFill>
              </a:defRPr>
            </a:pPr>
            <a:r>
              <a:t>Conclusiones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109728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Hacer conteo y ajuste en Odoo primero en Hospital General Sierra Norte. Se apoya en: $82,000 en piezas faltantes (diap. 3).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Confirmar el costo real de la placa C-5120 antes de regularizar Hospital Regional Valle Alto. Se apoya en: fila 30: 1,485,000 contra 14,850 (diap. 4).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Cobrar al hospital las piezas que faltan en la consigna. Se apoya en: $82,000 en Sierra Norte (diap. 3).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6F6D65"/>
                </a:solidFill>
              </a:defRPr>
            </a:pPr>
            <a:r>
              <a:t>Fuente: Inventario consigna, columnas Ubicación (E), Cantidad en Odoo (F), Cantidad contada (G) y Costo unitario (H)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