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9456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222222"/>
                </a:solidFill>
              </a:defRPr>
            </a:pPr>
            <a:r>
              <a:t>Contratos por agotarse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5661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F6D65"/>
                </a:solidFill>
              </a:defRPr>
            </a:pPr>
            <a:r>
              <a:t>Elaborado con los datos exportados de Odoo, corte al 31 de octubre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Contratos vigentes con más del 80 % ejercido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6 contratos, $2,264,000 por surtir entre todos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El más agotado: CTO-2025-009 (97 %)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Procedimientos y contratos, columnas Contrato (I), Monto máximo (J), Monto ejercido (K) y Vigencia hasta (L)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Contrato por contrato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6576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Contrato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Dependencia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% ejercido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Por surtir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CTO-2025-009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Hospital Regional Valle Alto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$234,000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CTO-2026-008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Instituto de Seguridad Social del 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$93,000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CTO-2026-049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Servicios Médicos Municipales Río Blanco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$764,000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CTO-2025-057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Servicios Médicos Municipales Río Blanco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$791,000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CTO-2026-051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Servicios de Salud de Valle Alto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$230,000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CTO-2025-041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Instituto de Seguridad Social del Valle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$152,000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Procedimientos y contratos, columnas Contrato (I), Monto máximo (J), Monto ejercido (K) y Vigencia hasta (L)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Datos dudosos y qué hice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CTO-2025-054 (fila 2): ejercido 21,250,000 sobre un máximo de 4,500,000. Fuera, por verificar.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CTO-2025-045 (fila 6): dice Vigente pero venció. Fuera.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Procedimientos y contratos, filas 2 y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Conclusiones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Preparar ya la renovación de CTO-2025-009. Se apoya en: 97 % ejercido, quedan $234,000 (diap. 3).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Pedir a la dependencia una ampliación de CTO-2026-008. Se apoya en: 94 % ejercido, quedan $93,000 (diap. 3).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Confirmar con Hospital Regional Valle Alto lo ejercido en CTO-2025-054. Se apoya en: fila 2: 21,250,000 sobre 4,500,000 (diap. 4).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Procedimientos y contratos, columnas Contrato (I), Monto máximo (J), Monto ejercido (K) y Vigencia hasta (L)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