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Cirugías efectivas sin cerrar en Odoo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Lo que no hemos podido facturar en octubre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$2,137,800 en cirugías efectivas sin cerrar en Odoo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El hospital con más: Hospital General Sierra Norte ($466,900)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Cirugías octubre, columnas Hospital (B), Estado (G), Folio (H), Cerrada en Odoo (I) y Monto a facturar (J)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Por hospital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Sin facturar (MXN)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General Sierra 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$466,900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Centro Médico Mirasol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$420,000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Santa Lucía del Bajío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$403,000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Regional Valle 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$375,700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de Especialidades Río 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$327,000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Clínica Médica Arboledas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$145,200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Cirugías octubre, columnas Hospital (B), Estado (G), Folio (H), Cerrada en Odoo (I) y Monto a facturar (J)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Filas 48 y 49: la misma craneoplastía (F-10283) dos veces. Contada una vez.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Sierra Norte escrito de 4 formas: unido en un solo hospital.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38: efectiva sin folio. Contada; falta el folio.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Cirugías octubre, filas 38, 48 y 49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Cerrar en Odoo primero las cirugías de Hospital General Sierra Norte. Se apoya en: $466,900 sin facturar (diap. 3).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Poner un plazo de 48 horas para cerrar cada cirugía efectiva en Odoo. Se apoya en: $2,137,800 sin facturar en el mes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Conseguir el folio de la cirugía de la fila 38. Se apoya en: efectiva sin folio (diap. 4).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Cirugías octubre, columnas Hospital (B), Estado (G), Folio (H), Cerrada en Odoo (I) y Monto a facturar (J)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