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194560"/>
            <a:ext cx="10515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4000" b="1">
                <a:solidFill>
                  <a:srgbClr val="222222"/>
                </a:solidFill>
              </a:defRPr>
            </a:pPr>
            <a:r>
              <a:t>Cartera con más de 90 días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56616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6F6D65"/>
                </a:solidFill>
              </a:defRPr>
            </a:pPr>
            <a:r>
              <a:t>Elaborado con los datos exportados de Odoo, corte al 31 de octubre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Cartera con más de 90 días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$17,591,659 con más de 90 días al 31 de octubre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Cartera pendiente total: $34,743,702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Cartera por cobrar, columnas Cliente (B), Fecha de emisión (D), Monto (F), IVA incluido (G), Estatus (H) y Observaciones (K)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Los 5 clientes que más nos deben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371600"/>
          <a:ext cx="109728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5486400"/>
              </a:tblGrid>
              <a:tr h="365760"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Cliente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Saldo (MXN)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Instituto de Seguridad Social del Valle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$11,300,964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Secretaría de Salud de Sierra Norte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$5,853,191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Servicios de Salud de Valle Alto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$5,487,982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Hospital Santa Lucía del Bajío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$3,751,545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Centro Médico Mirasol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$2,551,022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Cartera por cobrar, columnas Cliente (B), Fecha de emisión (D), Monto (F), IVA incluido (G), Estatus (H) y Observaciones (K)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Datos dudosos y qué hice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F-23298 (fila 66): cancelada y sustituida por F-24019. Fuera de la cartera.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4 facturas sin IVA (filas 74, 75, 130, 153): se les sumó el 16 %.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ISSV escrito de 3 formas: unido.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Cartera por cobrar, filas 66, 74, 75, 130 y 153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Conclusiones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Visitar primero al Instituto de Seguridad Social del Valle. Se apoya en: $11,300,964 de saldo (diap. 3).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Suspender el surtido a los clientes con saldo de más de 90 días. Se apoya en: $17,591,659 con más de 90 días (diap. 2).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Dar de baja F-23298 en el sistema. Se apoya en: fila 66, cancelada y sustituida por F-24019 (diap. 4).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Cartera por cobrar, columnas Cliente (B), Fecha de emisión (D), Monto (F), IVA incluido (G), Estatus (H) y Observaciones (K)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