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9456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222222"/>
                </a:solidFill>
              </a:defRPr>
            </a:pPr>
            <a:r>
              <a:t>Retraso de proveedores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5661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F6D65"/>
                </a:solidFill>
              </a:defRPr>
            </a:pPr>
            <a:r>
              <a:t>Elaborado con los datos exportados de Odoo, corte al 31 de octubre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Los 3 proveedores que más tarde entregan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TecnoSpine de México: 14.3 días tarde en promedio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Medisur Importaciones: 10.6 días tarde en promedio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Lumen Surgical Supply: 6.5 días tarde en promedio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Órdenes de compra, columnas Proveedor (B), Fecha prometida (E) y Fecha recibida (F)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Retraso promedio por proveedor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36576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Proveedor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Días tarde (promedio)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Órdenes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TecnoSpine de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Medisur Importaciones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14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Lumen Surgical Supply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14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Biotécnica del 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20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Grupo Implanta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7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Curación 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12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Ortomed Distribuciones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19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Insumos Quirúrgicos Atlas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13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Suministros Hospitalarios Cardón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Órdenes de compra, columnas Proveedor (B), Fecha prometida (E) y Fecha recibida (F)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Datos dudosos y qué hice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OC-4124 (fila 5): recibida en 2027. Tomada como 2026.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TecnoSpine y Ortomed escritos de dos formas: unidos.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 48: cerrada sin fecha recibida. Fuera.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Órdenes de compra, filas 5 y 48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Conclusiones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Hablar con TecnoSpine de México sobre sus fechas de entrega. Se apoya en: 14.3 días tarde en promedio (diap. 2).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Buscar otro proveedor para lo que hoy compramos a TecnoSpine. Se apoya en: 14.3 días tarde en promedio (diap. 2).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Confirmar la fecha real de recepción de OC-4124. Se apoya en: fila 5, recibida en 2027 (diap. 4).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Órdenes de compra, columnas Proveedor (B), Fecha prometida (E) y Fecha recibida (F)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