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194560"/>
            <a:ext cx="10515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4000" b="1">
                <a:solidFill>
                  <a:srgbClr val="222222"/>
                </a:solidFill>
              </a:defRPr>
            </a:pPr>
            <a:r>
              <a:t>Tiempo de cierre de hallazgos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56616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6F6D65"/>
                </a:solidFill>
              </a:defRPr>
            </a:pPr>
            <a:r>
              <a:t>Elaborado con los datos exportados de Odoo, corte al 31 de octubre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Los 3 procesos que más tardan en cerrar hallazgos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Lavado y esterilización: 49.3 días en promedio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Consigna en hospital: 42.4 días en promedio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Traslado a hospital: 34.7 días en promedio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Hallazgos, columnas Fecha (B), Proceso (D), Estatus (I) y Fecha de cierre (J)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Días promedio de cierre por proceso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8640" y="1371600"/>
          <a:ext cx="109728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365760"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Proceso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Días (promedio)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Hallazgos cerrados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Lavado y esterilización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49.3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3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Consigna en hospital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42.4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7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Traslado a hospital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34.7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11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Almacenamiento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31.2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13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Control de caducidades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30.8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4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Recepción de instrumental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26.2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11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Control documental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22.6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14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Facturación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18.6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5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Hallazgos, columnas Fecha (B), Proceso (D), Estatus (I) y Fecha de cierre (J)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Datos dudosos y qué hice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HAL-314 (fila 88): cerrado antes de la fecha del hallazgo. Fuera.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Filas 7 y 9: el mismo hallazgo dos veces. Contado una vez.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Fila 62: cerrado sin fecha. Fuera.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Hallazgos, filas 7, 9, 62 y 88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Conclusiones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Hacer un plan de cierre para Lavado y esterilización, el proceso más lento. Se apoya en: 49.3 días en promedio (diap. 2).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Revisar los hallazgos abiertos de Consigna en hospital. Se apoya en: 42.4 días en promedio (diap. 2).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Corregir la fecha de cierre de HAL-314. Se apoya en: fila 88, cerrado antes de encontrarse (diap. 4).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Hallazgos, columnas Fecha (B), Proceso (D), Estatus (I) y Fecha de cierre (J)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