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2194560"/>
            <a:ext cx="1051560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4000" b="1">
                <a:solidFill>
                  <a:srgbClr val="222222"/>
                </a:solidFill>
              </a:defRPr>
            </a:pPr>
            <a:r>
              <a:t>Días para cubrir una vacante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56616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2000" b="0">
                <a:solidFill>
                  <a:srgbClr val="6F6D65"/>
                </a:solidFill>
              </a:defRPr>
            </a:pPr>
            <a:r>
              <a:t>Elaborado con los datos exportados de Odoo, corte al 31 de octubre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Cuánto tardamos en cubrir una vacante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TI es el área más lenta: 44.1 días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Almacén: 25.0 días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Vacantes, columnas Área (C), Fecha de apertura (E), Fecha de cierre (F) y Estatus (G)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Días promedio por área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48640" y="1371600"/>
          <a:ext cx="1097280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3657600"/>
                <a:gridCol w="3657600"/>
              </a:tblGrid>
              <a:tr h="365760"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Área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Días (promedio)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1"/>
                      </a:pPr>
                      <a:r>
                        <a:t>Vacantes cubiertas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44.1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8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Ventas y licitaciones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41.6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9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Operación de cirugías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40.7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7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Calidad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39.4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9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Finanzas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34.7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15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Compras y logística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30.0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8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Almacén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25.0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400" b="0"/>
                      </a:pPr>
                      <a:r>
                        <a:t>14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Vacantes, columnas Área (C), Fecha de apertura (E), Fecha de cierre (F) y Estatus (G)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Datos dudosos y qué hice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VAC-2026-012 (fila 13): abierta en 2016. Fuera.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Almacén escrito de 3 formas: unido.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Fila 65: cubierta sin fecha de cierre. Fuera.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Vacantes, filas 13 y 65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65760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3000" b="1">
                <a:solidFill>
                  <a:srgbClr val="222222"/>
                </a:solidFill>
              </a:defRPr>
            </a:pPr>
            <a:r>
              <a:t>Conclusiones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09728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Revisar cómo reclutamos en TI, el área más lenta. Se apoya en: 44.1 días en promedio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Usar agencia para todas las vacantes de TI. Se apoya en: 44.1 días en promedio (diap. 2).</a:t>
            </a:r>
          </a:p>
          <a:p>
            <a:pPr>
              <a:spcAft>
                <a:spcPts val="800"/>
              </a:spcAft>
              <a:defRPr sz="1800" b="0">
                <a:solidFill>
                  <a:srgbClr val="222222"/>
                </a:solidFill>
              </a:defRPr>
            </a:pPr>
            <a:r>
              <a:t>• Corregir la fecha de apertura de VAC-2026-012. Se apoya en: fila 13, abierta en 2016 (diap. 4).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126480"/>
            <a:ext cx="10972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200" b="0">
                <a:solidFill>
                  <a:srgbClr val="6F6D65"/>
                </a:solidFill>
              </a:defRPr>
            </a:pPr>
            <a:r>
              <a:t>Fuente: Vacantes, columnas Área (C), Fecha de apertura (E), Fecha de cierre (F) y Estatus (G)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